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3" r:id="rId4"/>
    <p:sldId id="258" r:id="rId5"/>
    <p:sldId id="260" r:id="rId6"/>
    <p:sldId id="261" r:id="rId7"/>
    <p:sldId id="262" r:id="rId8"/>
    <p:sldId id="25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ssembly Instructions" id="{8481CF98-A07E-45A8-A9CE-FE96FF6CFEC9}">
          <p14:sldIdLst>
            <p14:sldId id="257"/>
            <p14:sldId id="264"/>
            <p14:sldId id="263"/>
            <p14:sldId id="258"/>
            <p14:sldId id="260"/>
            <p14:sldId id="261"/>
            <p14:sldId id="262"/>
            <p14:sldId id="259"/>
          </p14:sldIdLst>
        </p14:section>
        <p14:section name="Supplementary Images" id="{3005C4F1-BDE0-4FAB-9F18-02FD47BC8EC5}">
          <p14:sldIdLst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7371-8E77-FE7D-28F5-50EA2E37D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E7D14-50D8-04D9-C3D1-9AD90DBA7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CDF31-2D0D-3373-E902-F260DCF3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DA45D-626A-C94B-475C-E4A607F4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A4CBC-D80E-4011-1765-010B3F11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9577-1FC7-C081-92E0-163DE673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748DA-03DE-F4C4-55FC-4BBC4D8D5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67C-CB53-252D-4A52-BE6DD30A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DECAE-F49B-6EB6-8C0F-DE9B6C84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84C2-03B3-2671-6461-11BD44C3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1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D466C-D492-9CBB-99DA-04AB211C9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A26AA-4600-9BE2-F007-06A00494D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9EB-7C1E-C163-495A-40856B6A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1B92-EDE9-A957-2B0F-E04B6A89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859E-4CBB-D3EA-F125-F50B71D4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0F9A-DB43-3307-F9C5-6CF6EA8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DA82-5DA8-5CCC-B118-B1855080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A6EE-6D29-652D-0841-094F4DDF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9CF8-C158-3293-FF1A-342F2C2B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2F753-6CBB-35C5-F1F9-6AEC7643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E50-33BD-BD50-24FC-BEB6AC64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DF246-C9D9-CA35-5865-46BE9EBEA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5AE5-7DF9-1000-F51B-38587235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33B55-68AF-3AF7-5D73-B319CD55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E2CCE-A448-7486-676C-642F172D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8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4CC2-BD60-1F24-9533-DE67BEEE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0AABB-1609-2E93-E74C-3FD6BFB1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63906-900D-8C76-2E8A-213702E4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4F4E-CFF9-A11D-44E7-1CD7FDE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225CE-EF0A-B3C7-32E0-0F4B5D02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B6CA-5268-9EC4-649E-97B57914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0609-CCD1-4D3F-66C3-70F91BDB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C89CA-5890-F71D-9679-65FCF1ED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D45C-02CD-70B0-FA12-5878B1DC4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295FE-6CDD-F86E-CC3C-2BF89F02D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905CF-ECC8-BBA2-D24F-3266FFF41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9C4AB-C137-93E5-67F2-70E93372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515C0-0877-8268-F259-F223A96A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DF03D-A418-FB52-4800-A1AC0D57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52F9-58CC-399C-78EE-A91A9CE6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4C262-70B2-68E0-52CB-09574BD3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ED300-1D12-E878-7755-F2402129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7C673-38D6-78C3-6AA9-2199E98E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0578B-0779-D247-FB7B-5B41C750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10134-3629-D6DD-2EDB-9B7D4BB3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42E9-ED14-298A-6013-83E82B0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1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3568-F75B-1D48-197A-2171259C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B7B0-D988-7D0B-098B-01D00F74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D8050-9D63-3FF2-4065-2E5D69C8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3A456-324B-C7BE-F650-B45743AE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DA88-83A3-B968-6F8F-0520A4A3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0D282-AB64-19D3-4AE9-B26D1B0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0AB4-A041-397A-7BC8-DD2F2A24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8D26-9DBA-445D-016F-53CB68B66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3B7C5-D542-AF70-1242-040847700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5BAE1-B2A7-5BEA-5BA4-C3840D1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695EF-03BA-D659-003D-58986EEB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B89EC-C6D1-36FA-A744-40C0016D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47CE8-962C-B541-FDBB-815B5D66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CFEFD-A32C-9797-629C-AE860FA0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7D4C-638D-9895-D462-F6FC28D1E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0141E-F75F-423C-9A89-71EDD4B3B9A7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AFD7-3811-0CC6-C633-AA95D03E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37445-87CC-6ADF-6168-07DF4ECCB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86370-87E3-472C-88F2-E0455467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ular object with black handle&#10;&#10;AI-generated content may be incorrect.">
            <a:extLst>
              <a:ext uri="{FF2B5EF4-FFF2-40B4-BE49-F238E27FC236}">
                <a16:creationId xmlns:a16="http://schemas.microsoft.com/office/drawing/2014/main" id="{2BCBFB93-AEE5-7D6B-DEB5-CD660E21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r="30347"/>
          <a:stretch>
            <a:fillRect/>
          </a:stretch>
        </p:blipFill>
        <p:spPr>
          <a:xfrm>
            <a:off x="3200400" y="537655"/>
            <a:ext cx="4741334" cy="613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D61EA-A236-F42E-7C31-3741D8EB0810}"/>
              </a:ext>
            </a:extLst>
          </p:cNvPr>
          <p:cNvSpPr txBox="1"/>
          <p:nvPr/>
        </p:nvSpPr>
        <p:spPr>
          <a:xfrm flipH="1">
            <a:off x="5664200" y="4630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Assembly</a:t>
            </a:r>
          </a:p>
        </p:txBody>
      </p:sp>
    </p:spTree>
    <p:extLst>
      <p:ext uri="{BB962C8B-B14F-4D97-AF65-F5344CB8AC3E}">
        <p14:creationId xmlns:p14="http://schemas.microsoft.com/office/powerpoint/2010/main" val="18693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3B45FD6-82A6-66EA-1630-E03941D2E241}"/>
              </a:ext>
            </a:extLst>
          </p:cNvPr>
          <p:cNvGrpSpPr/>
          <p:nvPr/>
        </p:nvGrpSpPr>
        <p:grpSpPr>
          <a:xfrm>
            <a:off x="6640292" y="1160452"/>
            <a:ext cx="2230785" cy="3434235"/>
            <a:chOff x="10106767" y="691036"/>
            <a:chExt cx="2230785" cy="34342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55D39E-7B06-64C5-9E81-E00D3DBC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6767" y="691036"/>
              <a:ext cx="2230785" cy="343423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5E5EA4-3144-C541-B935-D77DCECA7B1F}"/>
                </a:ext>
              </a:extLst>
            </p:cNvPr>
            <p:cNvCxnSpPr/>
            <p:nvPr/>
          </p:nvCxnSpPr>
          <p:spPr>
            <a:xfrm>
              <a:off x="11581831" y="3315573"/>
              <a:ext cx="0" cy="6351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AC70A-214E-93DC-C48A-D4CB02B23CAC}"/>
              </a:ext>
            </a:extLst>
          </p:cNvPr>
          <p:cNvGrpSpPr/>
          <p:nvPr/>
        </p:nvGrpSpPr>
        <p:grpSpPr>
          <a:xfrm>
            <a:off x="1022436" y="1231995"/>
            <a:ext cx="2116498" cy="3083484"/>
            <a:chOff x="4901770" y="119534"/>
            <a:chExt cx="2116498" cy="30834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9ABE19-4658-135D-34A1-57C40C2E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1770" y="119534"/>
              <a:ext cx="2116498" cy="308348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E16C52D-DCEA-FE70-7B4F-DFEB9D348DBD}"/>
                </a:ext>
              </a:extLst>
            </p:cNvPr>
            <p:cNvCxnSpPr/>
            <p:nvPr/>
          </p:nvCxnSpPr>
          <p:spPr>
            <a:xfrm>
              <a:off x="6353104" y="2302286"/>
              <a:ext cx="0" cy="6351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AE9E54-41EC-C5C1-71B5-81D5117F8449}"/>
              </a:ext>
            </a:extLst>
          </p:cNvPr>
          <p:cNvGrpSpPr/>
          <p:nvPr/>
        </p:nvGrpSpPr>
        <p:grpSpPr>
          <a:xfrm>
            <a:off x="8871077" y="942321"/>
            <a:ext cx="1833159" cy="3870495"/>
            <a:chOff x="9375073" y="226856"/>
            <a:chExt cx="1833159" cy="38704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F85A50-443E-6740-B63F-768EDC91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5073" y="226856"/>
              <a:ext cx="1833159" cy="387049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B842FF-0005-9510-136A-6DE2183EF3F1}"/>
                </a:ext>
              </a:extLst>
            </p:cNvPr>
            <p:cNvCxnSpPr/>
            <p:nvPr/>
          </p:nvCxnSpPr>
          <p:spPr>
            <a:xfrm>
              <a:off x="10987222" y="3223669"/>
              <a:ext cx="0" cy="6351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9DFA9-B490-1DBA-8224-087F085C5D18}"/>
              </a:ext>
            </a:extLst>
          </p:cNvPr>
          <p:cNvGrpSpPr/>
          <p:nvPr/>
        </p:nvGrpSpPr>
        <p:grpSpPr>
          <a:xfrm>
            <a:off x="3335897" y="1169176"/>
            <a:ext cx="2368828" cy="3870495"/>
            <a:chOff x="3355622" y="226856"/>
            <a:chExt cx="2368828" cy="38704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B0E7E0-EE5B-9757-EAF4-453EFD5B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622" y="226856"/>
              <a:ext cx="2368828" cy="387049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5BB4E6-1172-8045-086A-2DE5F29788C1}"/>
                </a:ext>
              </a:extLst>
            </p:cNvPr>
            <p:cNvCxnSpPr/>
            <p:nvPr/>
          </p:nvCxnSpPr>
          <p:spPr>
            <a:xfrm>
              <a:off x="5290254" y="3111403"/>
              <a:ext cx="0" cy="6351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216A9B-B024-ACCA-55A6-DDA5B044662C}"/>
              </a:ext>
            </a:extLst>
          </p:cNvPr>
          <p:cNvSpPr txBox="1"/>
          <p:nvPr/>
        </p:nvSpPr>
        <p:spPr>
          <a:xfrm>
            <a:off x="2712168" y="4855005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 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6A5FC-AB97-BD31-A97F-50DC317E0908}"/>
              </a:ext>
            </a:extLst>
          </p:cNvPr>
          <p:cNvSpPr txBox="1"/>
          <p:nvPr/>
        </p:nvSpPr>
        <p:spPr>
          <a:xfrm>
            <a:off x="8500730" y="4855005"/>
            <a:ext cx="111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1” Sweep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5C5224-1AF8-1817-41D2-0A7AF7FA095A}"/>
              </a:ext>
            </a:extLst>
          </p:cNvPr>
          <p:cNvSpPr/>
          <p:nvPr/>
        </p:nvSpPr>
        <p:spPr>
          <a:xfrm>
            <a:off x="1022436" y="1019102"/>
            <a:ext cx="4624508" cy="3793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D3A695-ECFB-11CE-F950-1BF64C6036D7}"/>
              </a:ext>
            </a:extLst>
          </p:cNvPr>
          <p:cNvSpPr/>
          <p:nvPr/>
        </p:nvSpPr>
        <p:spPr>
          <a:xfrm>
            <a:off x="6558823" y="1019102"/>
            <a:ext cx="4624508" cy="3793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CA4B0-C0EC-DE59-6ECC-76E215C32517}"/>
              </a:ext>
            </a:extLst>
          </p:cNvPr>
          <p:cNvGrpSpPr/>
          <p:nvPr/>
        </p:nvGrpSpPr>
        <p:grpSpPr>
          <a:xfrm>
            <a:off x="1700981" y="739895"/>
            <a:ext cx="5006945" cy="4942603"/>
            <a:chOff x="2992310" y="760836"/>
            <a:chExt cx="5006945" cy="49426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8362AC-205D-758C-96DB-655EE1F4D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2310" y="760836"/>
              <a:ext cx="5006945" cy="494260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804CFE-33AF-B81B-234D-A43AF68CFE0D}"/>
                </a:ext>
              </a:extLst>
            </p:cNvPr>
            <p:cNvCxnSpPr/>
            <p:nvPr/>
          </p:nvCxnSpPr>
          <p:spPr>
            <a:xfrm>
              <a:off x="4906433" y="3143250"/>
              <a:ext cx="6858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02036B-CE0D-7AFC-A9F7-1503B847D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4983" y="3274483"/>
              <a:ext cx="0" cy="103716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C9EE2-AB71-8727-8855-1D1B15D510B5}"/>
                </a:ext>
              </a:extLst>
            </p:cNvPr>
            <p:cNvSpPr txBox="1"/>
            <p:nvPr/>
          </p:nvSpPr>
          <p:spPr>
            <a:xfrm>
              <a:off x="4604765" y="2698751"/>
              <a:ext cx="12891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10mm </a:t>
              </a:r>
            </a:p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Radius Adjustment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BABDB-E533-E371-9A4C-5DCCA53E438B}"/>
                </a:ext>
              </a:extLst>
            </p:cNvPr>
            <p:cNvSpPr txBox="1"/>
            <p:nvPr/>
          </p:nvSpPr>
          <p:spPr>
            <a:xfrm>
              <a:off x="6004983" y="3515785"/>
              <a:ext cx="981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45mm</a:t>
              </a:r>
            </a:p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Stroke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15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B0EA5-61E4-9C38-4FD4-C9E1A14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01" y="0"/>
            <a:ext cx="5851397" cy="6858000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0CB68933-083E-E1CB-9A87-B2AD53DD6B0B}"/>
              </a:ext>
            </a:extLst>
          </p:cNvPr>
          <p:cNvSpPr/>
          <p:nvPr/>
        </p:nvSpPr>
        <p:spPr>
          <a:xfrm>
            <a:off x="4167151" y="3182950"/>
            <a:ext cx="355988" cy="3378394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A8599-417B-1C86-0299-E1B753FA40B4}"/>
              </a:ext>
            </a:extLst>
          </p:cNvPr>
          <p:cNvSpPr txBox="1"/>
          <p:nvPr/>
        </p:nvSpPr>
        <p:spPr>
          <a:xfrm>
            <a:off x="3194077" y="434863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270mm</a:t>
            </a:r>
          </a:p>
        </p:txBody>
      </p:sp>
    </p:spTree>
    <p:extLst>
      <p:ext uri="{BB962C8B-B14F-4D97-AF65-F5344CB8AC3E}">
        <p14:creationId xmlns:p14="http://schemas.microsoft.com/office/powerpoint/2010/main" val="29185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B78E-AAAF-A97C-03A6-8CD3BB3EE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337C5-CD41-CF30-90A1-89064B23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b="4231"/>
          <a:stretch/>
        </p:blipFill>
        <p:spPr>
          <a:xfrm>
            <a:off x="7755109" y="876686"/>
            <a:ext cx="4157740" cy="3344221"/>
          </a:xfrm>
          <a:prstGeom prst="rect">
            <a:avLst/>
          </a:prstGeom>
          <a:ln w="381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A8A55-63B0-4101-BFFE-B2EB790D4953}"/>
              </a:ext>
            </a:extLst>
          </p:cNvPr>
          <p:cNvSpPr txBox="1"/>
          <p:nvPr/>
        </p:nvSpPr>
        <p:spPr>
          <a:xfrm>
            <a:off x="152400" y="194733"/>
            <a:ext cx="439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1. Install Linear Actuators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A0346F-5E49-EB02-36FB-A46321124EE5}"/>
              </a:ext>
            </a:extLst>
          </p:cNvPr>
          <p:cNvGrpSpPr/>
          <p:nvPr/>
        </p:nvGrpSpPr>
        <p:grpSpPr>
          <a:xfrm>
            <a:off x="519366" y="955634"/>
            <a:ext cx="6298997" cy="4759279"/>
            <a:chOff x="1133620" y="905934"/>
            <a:chExt cx="6298997" cy="4759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7757BE-8C99-8570-5F62-2203C92C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4680" y="905934"/>
              <a:ext cx="3486500" cy="45127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86CF16-27B2-9F09-85D5-EB9DF42B1691}"/>
                </a:ext>
              </a:extLst>
            </p:cNvPr>
            <p:cNvSpPr txBox="1"/>
            <p:nvPr/>
          </p:nvSpPr>
          <p:spPr>
            <a:xfrm>
              <a:off x="1133620" y="4252534"/>
              <a:ext cx="237141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MDC Linear Passthrough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B01BC2-E04C-1BFF-E5EA-744976CB47B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1950019" y="2605466"/>
              <a:ext cx="369310" cy="1647068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11D85B-79F3-C8DB-85C3-0A20A87DF0E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505038" y="4421811"/>
              <a:ext cx="435402" cy="169277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4504-51DC-C877-1C18-C2E7625C80E1}"/>
                </a:ext>
              </a:extLst>
            </p:cNvPr>
            <p:cNvSpPr txBox="1"/>
            <p:nvPr/>
          </p:nvSpPr>
          <p:spPr>
            <a:xfrm>
              <a:off x="4672053" y="3086401"/>
              <a:ext cx="2760564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2.75” -&gt; 1.33” Flange Adapter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4D081-FB5B-F32A-A18B-C8070D91F417}"/>
                </a:ext>
              </a:extLst>
            </p:cNvPr>
            <p:cNvSpPr txBox="1"/>
            <p:nvPr/>
          </p:nvSpPr>
          <p:spPr>
            <a:xfrm>
              <a:off x="4424782" y="3517185"/>
              <a:ext cx="1370696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“T” Extension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412FD8-09FE-AA0E-7ADD-9C72DD8321EB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090369" y="3656015"/>
              <a:ext cx="334413" cy="30447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BD270F-5808-B714-CAEE-38794D851D5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4057271" y="3255678"/>
              <a:ext cx="614782" cy="71867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1CEB4C-A9E6-4F49-EE20-14AC24385B9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121788" y="2459635"/>
              <a:ext cx="1550265" cy="796043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78C464D-F5D1-C45A-0DD3-3E263B368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012" b="98926" l="9375" r="87500">
                          <a14:foregroundMark x1="46094" y1="67969" x2="40885" y2="74512"/>
                          <a14:foregroundMark x1="40885" y1="74512" x2="42448" y2="67383"/>
                          <a14:foregroundMark x1="38932" y1="79590" x2="36281" y2="84489"/>
                          <a14:foregroundMark x1="38378" y1="96552" x2="51729" y2="94277"/>
                          <a14:foregroundMark x1="47963" y1="84617" x2="43750" y2="79004"/>
                          <a14:foregroundMark x1="43750" y1="79004" x2="36068" y2="79688"/>
                          <a14:foregroundMark x1="34245" y1="51367" x2="32552" y2="52246"/>
                          <a14:foregroundMark x1="33333" y1="52051" x2="36068" y2="50684"/>
                          <a14:foregroundMark x1="34245" y1="50879" x2="28720" y2="54608"/>
                          <a14:foregroundMark x1="32711" y1="56429" x2="33073" y2="56445"/>
                          <a14:foregroundMark x1="46745" y1="52832" x2="57422" y2="51660"/>
                          <a14:foregroundMark x1="57422" y1="51660" x2="58073" y2="51465"/>
                          <a14:foregroundMark x1="38334" y1="97256" x2="47005" y2="98926"/>
                          <a14:foregroundMark x1="47005" y1="98926" x2="49479" y2="95117"/>
                          <a14:foregroundMark x1="38007" y1="95023" x2="40625" y2="88477"/>
                          <a14:foregroundMark x1="40625" y1="88477" x2="40625" y2="87109"/>
                          <a14:foregroundMark x1="44271" y1="52148" x2="44271" y2="52148"/>
                          <a14:foregroundMark x1="47266" y1="81152" x2="45182" y2="81543"/>
                          <a14:foregroundMark x1="48047" y1="81641" x2="48828" y2="84961"/>
                          <a14:foregroundMark x1="48958" y1="81055" x2="50000" y2="84766"/>
                          <a14:foregroundMark x1="50391" y1="80762" x2="50781" y2="84766"/>
                          <a14:foregroundMark x1="50911" y1="80371" x2="50651" y2="83691"/>
                          <a14:foregroundMark x1="50391" y1="77930" x2="49219" y2="78027"/>
                          <a14:foregroundMark x1="36589" y1="80859" x2="36979" y2="86426"/>
                          <a14:foregroundMark x1="36068" y1="80176" x2="36719" y2="84961"/>
                          <a14:backgroundMark x1="27604" y1="53418" x2="27214" y2="53320"/>
                          <a14:backgroundMark x1="27214" y1="53516" x2="26042" y2="53320"/>
                          <a14:backgroundMark x1="26953" y1="53516" x2="27083" y2="57422"/>
                          <a14:backgroundMark x1="32813" y1="56543" x2="29557" y2="56738"/>
                          <a14:backgroundMark x1="32682" y1="56445" x2="32682" y2="56445"/>
                          <a14:backgroundMark x1="34245" y1="56543" x2="34115" y2="56543"/>
                          <a14:backgroundMark x1="33073" y1="56543" x2="33073" y2="56543"/>
                          <a14:backgroundMark x1="33464" y1="56250" x2="33464" y2="56250"/>
                          <a14:backgroundMark x1="33464" y1="56250" x2="33464" y2="56250"/>
                          <a14:backgroundMark x1="33203" y1="56250" x2="33203" y2="56250"/>
                          <a14:backgroundMark x1="33203" y1="56250" x2="33203" y2="56250"/>
                          <a14:backgroundMark x1="33073" y1="56348" x2="33073" y2="56348"/>
                          <a14:backgroundMark x1="33073" y1="56348" x2="33073" y2="56348"/>
                          <a14:backgroundMark x1="48698" y1="23633" x2="45052" y2="49805"/>
                          <a14:backgroundMark x1="45052" y1="49805" x2="60807" y2="47656"/>
                          <a14:backgroundMark x1="60807" y1="47656" x2="61849" y2="31738"/>
                          <a14:backgroundMark x1="61849" y1="31738" x2="54557" y2="22559"/>
                          <a14:backgroundMark x1="54557" y1="22559" x2="49870" y2="21484"/>
                          <a14:backgroundMark x1="49089" y1="21680" x2="51172" y2="28418"/>
                          <a14:backgroundMark x1="51172" y1="28418" x2="67057" y2="23145"/>
                          <a14:backgroundMark x1="67057" y1="23145" x2="47786" y2="19824"/>
                          <a14:backgroundMark x1="82943" y1="12305" x2="67969" y2="12695"/>
                          <a14:backgroundMark x1="67969" y1="12695" x2="68229" y2="23145"/>
                          <a14:backgroundMark x1="68229" y1="23145" x2="79036" y2="16602"/>
                          <a14:backgroundMark x1="72005" y1="16113" x2="62370" y2="16406"/>
                          <a14:backgroundMark x1="62370" y1="16406" x2="64323" y2="12598"/>
                          <a14:backgroundMark x1="66406" y1="12988" x2="63542" y2="10156"/>
                          <a14:backgroundMark x1="72656" y1="12500" x2="56771" y2="13477"/>
                          <a14:backgroundMark x1="56771" y1="13477" x2="66406" y2="13184"/>
                          <a14:backgroundMark x1="62370" y1="13867" x2="59115" y2="16602"/>
                          <a14:backgroundMark x1="63932" y1="15430" x2="66797" y2="14258"/>
                          <a14:backgroundMark x1="64323" y1="42969" x2="61068" y2="56348"/>
                          <a14:backgroundMark x1="61068" y1="56348" x2="63021" y2="68262"/>
                          <a14:backgroundMark x1="67057" y1="47168" x2="63802" y2="76172"/>
                          <a14:backgroundMark x1="63542" y1="70117" x2="60938" y2="80469"/>
                          <a14:backgroundMark x1="60938" y1="80469" x2="59505" y2="82031"/>
                          <a14:backgroundMark x1="60417" y1="80371" x2="62109" y2="96875"/>
                          <a14:backgroundMark x1="64974" y1="81934" x2="63411" y2="96484"/>
                          <a14:backgroundMark x1="51693" y1="88184" x2="56120" y2="95508"/>
                          <a14:backgroundMark x1="56510" y1="89453" x2="56120" y2="63281"/>
                          <a14:backgroundMark x1="54427" y1="61035" x2="54036" y2="69043"/>
                          <a14:backgroundMark x1="38672" y1="88379" x2="35677" y2="91309"/>
                          <a14:backgroundMark x1="35938" y1="92285" x2="34375" y2="95605"/>
                          <a14:backgroundMark x1="48568" y1="89648" x2="48568" y2="89648"/>
                          <a14:backgroundMark x1="52344" y1="88672" x2="52344" y2="88672"/>
                          <a14:backgroundMark x1="50000" y1="87402" x2="50000" y2="87402"/>
                          <a14:backgroundMark x1="50911" y1="88574" x2="49740" y2="89648"/>
                          <a14:backgroundMark x1="49479" y1="88086" x2="49479" y2="88086"/>
                          <a14:backgroundMark x1="34375" y1="91992" x2="34375" y2="91992"/>
                          <a14:backgroundMark x1="34375" y1="91211" x2="34375" y2="91211"/>
                          <a14:backgroundMark x1="34766" y1="91602" x2="34766" y2="91602"/>
                          <a14:backgroundMark x1="35286" y1="91309" x2="34505" y2="92090"/>
                          <a14:backgroundMark x1="35286" y1="90723" x2="34115" y2="92090"/>
                          <a14:backgroundMark x1="37109" y1="87598" x2="34505" y2="86621"/>
                          <a14:backgroundMark x1="35156" y1="94922" x2="34896" y2="99023"/>
                          <a14:backgroundMark x1="49870" y1="88477" x2="50781" y2="86914"/>
                          <a14:backgroundMark x1="50391" y1="86914" x2="50391" y2="88574"/>
                          <a14:backgroundMark x1="50000" y1="86816" x2="49089" y2="87793"/>
                          <a14:backgroundMark x1="49740" y1="86719" x2="49219" y2="86719"/>
                          <a14:backgroundMark x1="51302" y1="55859" x2="51432" y2="58203"/>
                          <a14:backgroundMark x1="46875" y1="60352" x2="46745" y2="63672"/>
                          <a14:backgroundMark x1="50130" y1="56152" x2="50260" y2="583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5" t="47334" r="33892" b="-629"/>
            <a:stretch>
              <a:fillRect/>
            </a:stretch>
          </p:blipFill>
          <p:spPr bwMode="auto">
            <a:xfrm rot="2921554">
              <a:off x="5095372" y="3893925"/>
              <a:ext cx="1304774" cy="2237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940C7C-C478-9AA8-4237-5C637C675671}"/>
                </a:ext>
              </a:extLst>
            </p:cNvPr>
            <p:cNvCxnSpPr>
              <a:cxnSpLocks/>
              <a:stCxn id="14" idx="2"/>
              <a:endCxn id="33" idx="0"/>
            </p:cNvCxnSpPr>
            <p:nvPr/>
          </p:nvCxnSpPr>
          <p:spPr>
            <a:xfrm>
              <a:off x="5110130" y="3855739"/>
              <a:ext cx="495146" cy="753500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7AC6DC-3D71-40FC-2E77-6834163A9631}"/>
                </a:ext>
              </a:extLst>
            </p:cNvPr>
            <p:cNvCxnSpPr>
              <a:cxnSpLocks/>
              <a:stCxn id="13" idx="2"/>
              <a:endCxn id="37" idx="0"/>
            </p:cNvCxnSpPr>
            <p:nvPr/>
          </p:nvCxnSpPr>
          <p:spPr>
            <a:xfrm flipH="1">
              <a:off x="6035153" y="3424955"/>
              <a:ext cx="17182" cy="554212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5E48A6-703D-C5E2-CCBF-90D0FA0AF159}"/>
                </a:ext>
              </a:extLst>
            </p:cNvPr>
            <p:cNvSpPr/>
            <p:nvPr/>
          </p:nvSpPr>
          <p:spPr>
            <a:xfrm rot="19144885">
              <a:off x="5239667" y="4524448"/>
              <a:ext cx="1185768" cy="6939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12F625-04CE-BA14-493B-E63C4900A2EF}"/>
                </a:ext>
              </a:extLst>
            </p:cNvPr>
            <p:cNvSpPr/>
            <p:nvPr/>
          </p:nvSpPr>
          <p:spPr>
            <a:xfrm rot="19144885">
              <a:off x="6227713" y="3854310"/>
              <a:ext cx="284222" cy="1021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1C50DB-4B4C-775A-CA16-6F7761D33B2F}"/>
              </a:ext>
            </a:extLst>
          </p:cNvPr>
          <p:cNvSpPr txBox="1"/>
          <p:nvPr/>
        </p:nvSpPr>
        <p:spPr>
          <a:xfrm>
            <a:off x="9526914" y="4640788"/>
            <a:ext cx="175669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Vertical Actuation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4AD4E-359E-D45A-6973-0F43AC1CB834}"/>
              </a:ext>
            </a:extLst>
          </p:cNvPr>
          <p:cNvCxnSpPr>
            <a:cxnSpLocks/>
            <a:stCxn id="18" idx="0"/>
            <a:endCxn id="38" idx="2"/>
          </p:cNvCxnSpPr>
          <p:nvPr/>
        </p:nvCxnSpPr>
        <p:spPr>
          <a:xfrm flipH="1" flipV="1">
            <a:off x="10214766" y="3566885"/>
            <a:ext cx="190498" cy="107390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11EA4D-E997-A5D9-4E4A-E9D7A0B401D1}"/>
              </a:ext>
            </a:extLst>
          </p:cNvPr>
          <p:cNvSpPr txBox="1"/>
          <p:nvPr/>
        </p:nvSpPr>
        <p:spPr>
          <a:xfrm>
            <a:off x="7398094" y="4505898"/>
            <a:ext cx="2004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Horizontal Actuation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FBFD69-22E4-0A96-8711-3CA1C59A5B12}"/>
              </a:ext>
            </a:extLst>
          </p:cNvPr>
          <p:cNvCxnSpPr>
            <a:cxnSpLocks/>
            <a:stCxn id="29" idx="0"/>
            <a:endCxn id="36" idx="2"/>
          </p:cNvCxnSpPr>
          <p:nvPr/>
        </p:nvCxnSpPr>
        <p:spPr>
          <a:xfrm flipV="1">
            <a:off x="8400484" y="3905439"/>
            <a:ext cx="463813" cy="600459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9A5408E-CD26-91DE-E83E-C7AB5BA04B53}"/>
              </a:ext>
            </a:extLst>
          </p:cNvPr>
          <p:cNvSpPr/>
          <p:nvPr/>
        </p:nvSpPr>
        <p:spPr>
          <a:xfrm>
            <a:off x="8201679" y="1340189"/>
            <a:ext cx="1325235" cy="256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7E6931-18FB-342B-4C41-7E395BDB63A8}"/>
              </a:ext>
            </a:extLst>
          </p:cNvPr>
          <p:cNvSpPr/>
          <p:nvPr/>
        </p:nvSpPr>
        <p:spPr>
          <a:xfrm>
            <a:off x="9552148" y="1001635"/>
            <a:ext cx="1325235" cy="256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BC520-C79B-67CD-F724-C74A844D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01" y="905934"/>
            <a:ext cx="4719658" cy="451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C0CF-CC88-411C-ECD9-FA90FF93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25" t="11453" r="22514" b="17864"/>
          <a:stretch>
            <a:fillRect/>
          </a:stretch>
        </p:blipFill>
        <p:spPr>
          <a:xfrm>
            <a:off x="7516124" y="1401388"/>
            <a:ext cx="4157740" cy="33442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E0F61-4AF8-BE82-1709-4ECF1872EDF9}"/>
              </a:ext>
            </a:extLst>
          </p:cNvPr>
          <p:cNvSpPr txBox="1"/>
          <p:nvPr/>
        </p:nvSpPr>
        <p:spPr>
          <a:xfrm>
            <a:off x="152400" y="194733"/>
            <a:ext cx="439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1. Install Linear Actuators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08F38-4E4C-D031-BAF2-477D309949E6}"/>
              </a:ext>
            </a:extLst>
          </p:cNvPr>
          <p:cNvSpPr txBox="1"/>
          <p:nvPr/>
        </p:nvSpPr>
        <p:spPr>
          <a:xfrm>
            <a:off x="592699" y="3920067"/>
            <a:ext cx="23714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MDC Linear Passthrough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A3BB98-022E-D765-8DCB-7152B87AAE8B}"/>
              </a:ext>
            </a:extLst>
          </p:cNvPr>
          <p:cNvCxnSpPr/>
          <p:nvPr/>
        </p:nvCxnSpPr>
        <p:spPr>
          <a:xfrm flipH="1" flipV="1">
            <a:off x="1803400" y="2362200"/>
            <a:ext cx="93133" cy="156633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B64A03-2AF0-3FC4-FE87-1F5AB4379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64117" y="4089344"/>
            <a:ext cx="435402" cy="1692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211F69-882C-A6D2-0D84-5516D9FFB552}"/>
              </a:ext>
            </a:extLst>
          </p:cNvPr>
          <p:cNvSpPr txBox="1"/>
          <p:nvPr/>
        </p:nvSpPr>
        <p:spPr>
          <a:xfrm>
            <a:off x="4424782" y="2904222"/>
            <a:ext cx="276056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2.75” -&gt; 1.33” Flange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E0A37-D951-C0FF-5B06-6055326E5276}"/>
              </a:ext>
            </a:extLst>
          </p:cNvPr>
          <p:cNvSpPr txBox="1"/>
          <p:nvPr/>
        </p:nvSpPr>
        <p:spPr>
          <a:xfrm>
            <a:off x="4424782" y="3517185"/>
            <a:ext cx="1370696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“T” Extension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747425-05D9-6F82-4444-2F696208F6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670300" y="3575050"/>
            <a:ext cx="754482" cy="11141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B689C0-8C77-27C8-2FD5-BBE0C306BF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10000" y="3073499"/>
            <a:ext cx="614782" cy="7186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B954A-8D0B-41DE-E614-A4EB9559A0C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56417" y="2250017"/>
            <a:ext cx="1768365" cy="82348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ABCE78-23F1-029A-4740-9120B6FEAD7D}"/>
              </a:ext>
            </a:extLst>
          </p:cNvPr>
          <p:cNvSpPr txBox="1"/>
          <p:nvPr/>
        </p:nvSpPr>
        <p:spPr>
          <a:xfrm>
            <a:off x="7765999" y="4828160"/>
            <a:ext cx="390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END EFFECTOR ORIENTATION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469EC1-9A7A-DF54-B05A-EC531311C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12" b="98926" l="9375" r="87500">
                        <a14:foregroundMark x1="46094" y1="67969" x2="40885" y2="74512"/>
                        <a14:foregroundMark x1="40885" y1="74512" x2="42448" y2="67383"/>
                        <a14:foregroundMark x1="38932" y1="79590" x2="36281" y2="84489"/>
                        <a14:foregroundMark x1="38378" y1="96552" x2="51729" y2="94277"/>
                        <a14:foregroundMark x1="47963" y1="84617" x2="43750" y2="79004"/>
                        <a14:foregroundMark x1="43750" y1="79004" x2="36068" y2="79688"/>
                        <a14:foregroundMark x1="34245" y1="51367" x2="32552" y2="52246"/>
                        <a14:foregroundMark x1="33333" y1="52051" x2="36068" y2="50684"/>
                        <a14:foregroundMark x1="34245" y1="50879" x2="28720" y2="54608"/>
                        <a14:foregroundMark x1="32711" y1="56429" x2="33073" y2="56445"/>
                        <a14:foregroundMark x1="46745" y1="52832" x2="57422" y2="51660"/>
                        <a14:foregroundMark x1="57422" y1="51660" x2="58073" y2="51465"/>
                        <a14:foregroundMark x1="38334" y1="97256" x2="47005" y2="98926"/>
                        <a14:foregroundMark x1="47005" y1="98926" x2="49479" y2="95117"/>
                        <a14:foregroundMark x1="38007" y1="95023" x2="40625" y2="88477"/>
                        <a14:foregroundMark x1="40625" y1="88477" x2="40625" y2="87109"/>
                        <a14:foregroundMark x1="44271" y1="52148" x2="44271" y2="52148"/>
                        <a14:foregroundMark x1="47266" y1="81152" x2="45182" y2="81543"/>
                        <a14:foregroundMark x1="48047" y1="81641" x2="48828" y2="84961"/>
                        <a14:foregroundMark x1="48958" y1="81055" x2="50000" y2="84766"/>
                        <a14:foregroundMark x1="50391" y1="80762" x2="50781" y2="84766"/>
                        <a14:foregroundMark x1="50911" y1="80371" x2="50651" y2="83691"/>
                        <a14:foregroundMark x1="50391" y1="77930" x2="49219" y2="78027"/>
                        <a14:foregroundMark x1="36589" y1="80859" x2="36979" y2="86426"/>
                        <a14:foregroundMark x1="36068" y1="80176" x2="36719" y2="84961"/>
                        <a14:backgroundMark x1="27604" y1="53418" x2="27214" y2="53320"/>
                        <a14:backgroundMark x1="27214" y1="53516" x2="26042" y2="53320"/>
                        <a14:backgroundMark x1="26953" y1="53516" x2="27083" y2="57422"/>
                        <a14:backgroundMark x1="32813" y1="56543" x2="29557" y2="56738"/>
                        <a14:backgroundMark x1="32682" y1="56445" x2="32682" y2="56445"/>
                        <a14:backgroundMark x1="34245" y1="56543" x2="34115" y2="56543"/>
                        <a14:backgroundMark x1="33073" y1="56543" x2="33073" y2="56543"/>
                        <a14:backgroundMark x1="33464" y1="56250" x2="33464" y2="56250"/>
                        <a14:backgroundMark x1="33464" y1="56250" x2="33464" y2="56250"/>
                        <a14:backgroundMark x1="33203" y1="56250" x2="33203" y2="56250"/>
                        <a14:backgroundMark x1="33203" y1="56250" x2="33203" y2="56250"/>
                        <a14:backgroundMark x1="33073" y1="56348" x2="33073" y2="56348"/>
                        <a14:backgroundMark x1="33073" y1="56348" x2="33073" y2="56348"/>
                        <a14:backgroundMark x1="48698" y1="23633" x2="45052" y2="49805"/>
                        <a14:backgroundMark x1="45052" y1="49805" x2="60807" y2="47656"/>
                        <a14:backgroundMark x1="60807" y1="47656" x2="61849" y2="31738"/>
                        <a14:backgroundMark x1="61849" y1="31738" x2="54557" y2="22559"/>
                        <a14:backgroundMark x1="54557" y1="22559" x2="49870" y2="21484"/>
                        <a14:backgroundMark x1="49089" y1="21680" x2="51172" y2="28418"/>
                        <a14:backgroundMark x1="51172" y1="28418" x2="67057" y2="23145"/>
                        <a14:backgroundMark x1="67057" y1="23145" x2="47786" y2="19824"/>
                        <a14:backgroundMark x1="82943" y1="12305" x2="67969" y2="12695"/>
                        <a14:backgroundMark x1="67969" y1="12695" x2="68229" y2="23145"/>
                        <a14:backgroundMark x1="68229" y1="23145" x2="79036" y2="16602"/>
                        <a14:backgroundMark x1="72005" y1="16113" x2="62370" y2="16406"/>
                        <a14:backgroundMark x1="62370" y1="16406" x2="64323" y2="12598"/>
                        <a14:backgroundMark x1="66406" y1="12988" x2="63542" y2="10156"/>
                        <a14:backgroundMark x1="72656" y1="12500" x2="56771" y2="13477"/>
                        <a14:backgroundMark x1="56771" y1="13477" x2="66406" y2="13184"/>
                        <a14:backgroundMark x1="62370" y1="13867" x2="59115" y2="16602"/>
                        <a14:backgroundMark x1="63932" y1="15430" x2="66797" y2="14258"/>
                        <a14:backgroundMark x1="64323" y1="42969" x2="61068" y2="56348"/>
                        <a14:backgroundMark x1="61068" y1="56348" x2="63021" y2="68262"/>
                        <a14:backgroundMark x1="67057" y1="47168" x2="63802" y2="76172"/>
                        <a14:backgroundMark x1="63542" y1="70117" x2="60938" y2="80469"/>
                        <a14:backgroundMark x1="60938" y1="80469" x2="59505" y2="82031"/>
                        <a14:backgroundMark x1="60417" y1="80371" x2="62109" y2="96875"/>
                        <a14:backgroundMark x1="64974" y1="81934" x2="63411" y2="96484"/>
                        <a14:backgroundMark x1="51693" y1="88184" x2="56120" y2="95508"/>
                        <a14:backgroundMark x1="56510" y1="89453" x2="56120" y2="63281"/>
                        <a14:backgroundMark x1="54427" y1="61035" x2="54036" y2="69043"/>
                        <a14:backgroundMark x1="38672" y1="88379" x2="35677" y2="91309"/>
                        <a14:backgroundMark x1="35938" y1="92285" x2="34375" y2="95605"/>
                        <a14:backgroundMark x1="48568" y1="89648" x2="48568" y2="89648"/>
                        <a14:backgroundMark x1="52344" y1="88672" x2="52344" y2="88672"/>
                        <a14:backgroundMark x1="50000" y1="87402" x2="50000" y2="87402"/>
                        <a14:backgroundMark x1="50911" y1="88574" x2="49740" y2="89648"/>
                        <a14:backgroundMark x1="49479" y1="88086" x2="49479" y2="88086"/>
                        <a14:backgroundMark x1="34375" y1="91992" x2="34375" y2="91992"/>
                        <a14:backgroundMark x1="34375" y1="91211" x2="34375" y2="91211"/>
                        <a14:backgroundMark x1="34766" y1="91602" x2="34766" y2="91602"/>
                        <a14:backgroundMark x1="35286" y1="91309" x2="34505" y2="92090"/>
                        <a14:backgroundMark x1="35286" y1="90723" x2="34115" y2="92090"/>
                        <a14:backgroundMark x1="37109" y1="87598" x2="34505" y2="86621"/>
                        <a14:backgroundMark x1="35156" y1="94922" x2="34896" y2="99023"/>
                        <a14:backgroundMark x1="49870" y1="88477" x2="50781" y2="86914"/>
                        <a14:backgroundMark x1="50391" y1="86914" x2="50391" y2="88574"/>
                        <a14:backgroundMark x1="50000" y1="86816" x2="49089" y2="87793"/>
                        <a14:backgroundMark x1="49740" y1="86719" x2="49219" y2="86719"/>
                        <a14:backgroundMark x1="51302" y1="55859" x2="51432" y2="58203"/>
                        <a14:backgroundMark x1="46875" y1="60352" x2="46745" y2="63672"/>
                        <a14:backgroundMark x1="50130" y1="56152" x2="50260" y2="58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47334" r="33892" b="-629"/>
          <a:stretch>
            <a:fillRect/>
          </a:stretch>
        </p:blipFill>
        <p:spPr bwMode="auto">
          <a:xfrm rot="2921554">
            <a:off x="5095372" y="3893925"/>
            <a:ext cx="1304774" cy="223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99157-C025-6F34-2112-FFC2F02A0297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>
            <a:off x="5110130" y="3855739"/>
            <a:ext cx="495146" cy="75350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23CE7A-5669-364C-F0B5-A9D1A412A832}"/>
              </a:ext>
            </a:extLst>
          </p:cNvPr>
          <p:cNvCxnSpPr>
            <a:cxnSpLocks/>
            <a:stCxn id="13" idx="2"/>
            <a:endCxn id="37" idx="0"/>
          </p:cNvCxnSpPr>
          <p:nvPr/>
        </p:nvCxnSpPr>
        <p:spPr>
          <a:xfrm>
            <a:off x="5805064" y="3242776"/>
            <a:ext cx="230089" cy="736391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3F4AA7E-2F31-4A82-4B96-26CEA5EC8B16}"/>
              </a:ext>
            </a:extLst>
          </p:cNvPr>
          <p:cNvSpPr/>
          <p:nvPr/>
        </p:nvSpPr>
        <p:spPr>
          <a:xfrm rot="19144885">
            <a:off x="5239667" y="4524448"/>
            <a:ext cx="1185768" cy="69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12BB68-AD71-5700-F614-97BC30D7376F}"/>
              </a:ext>
            </a:extLst>
          </p:cNvPr>
          <p:cNvSpPr/>
          <p:nvPr/>
        </p:nvSpPr>
        <p:spPr>
          <a:xfrm rot="19144885">
            <a:off x="6227713" y="3854310"/>
            <a:ext cx="284222" cy="102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A91A-8F74-6549-B453-82631FF2C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2" y="1159933"/>
            <a:ext cx="5384585" cy="429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5569C-F038-8F04-9FB0-7F8FA11B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266788"/>
            <a:ext cx="4449018" cy="29643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51077-E02C-3175-6F52-AE3279D6ECEF}"/>
              </a:ext>
            </a:extLst>
          </p:cNvPr>
          <p:cNvSpPr txBox="1"/>
          <p:nvPr/>
        </p:nvSpPr>
        <p:spPr>
          <a:xfrm>
            <a:off x="152400" y="194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2. Assemble Horizontal Actuation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B0606-599F-0A74-792B-A3DA17A3B9DB}"/>
              </a:ext>
            </a:extLst>
          </p:cNvPr>
          <p:cNvSpPr txBox="1"/>
          <p:nvPr/>
        </p:nvSpPr>
        <p:spPr>
          <a:xfrm>
            <a:off x="4315194" y="5236674"/>
            <a:ext cx="11702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19673-25CE-F85D-CA77-93CC72F3595F}"/>
              </a:ext>
            </a:extLst>
          </p:cNvPr>
          <p:cNvSpPr txBox="1"/>
          <p:nvPr/>
        </p:nvSpPr>
        <p:spPr>
          <a:xfrm>
            <a:off x="530521" y="2789016"/>
            <a:ext cx="728084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7A50F-8EAE-08C1-5D84-497D2D56E34C}"/>
              </a:ext>
            </a:extLst>
          </p:cNvPr>
          <p:cNvSpPr txBox="1"/>
          <p:nvPr/>
        </p:nvSpPr>
        <p:spPr>
          <a:xfrm>
            <a:off x="777485" y="1105541"/>
            <a:ext cx="171713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Mesh Clamp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CB47E-EFD5-F026-3169-9F6B1A664665}"/>
              </a:ext>
            </a:extLst>
          </p:cNvPr>
          <p:cNvSpPr txBox="1"/>
          <p:nvPr/>
        </p:nvSpPr>
        <p:spPr>
          <a:xfrm>
            <a:off x="3585123" y="1005326"/>
            <a:ext cx="190032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Horizontal 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B7AE0-7282-2722-6404-4B3DF6BE5898}"/>
              </a:ext>
            </a:extLst>
          </p:cNvPr>
          <p:cNvSpPr txBox="1"/>
          <p:nvPr/>
        </p:nvSpPr>
        <p:spPr>
          <a:xfrm>
            <a:off x="4883976" y="1808201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6x #8-32 ¼” bolts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B98BB-485F-E42A-B4EE-41FBB861F44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258605" y="2973682"/>
            <a:ext cx="1160745" cy="9981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FCCA-28DE-0CA2-717D-9B5E6ADE550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36054" y="1474873"/>
            <a:ext cx="630896" cy="10206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FB3C1E-B620-0884-B6B8-8EF70D5AD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159250" y="1374658"/>
            <a:ext cx="376037" cy="30809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DCA50-073C-2A48-FD65-CB9575B788B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933950" y="2177533"/>
            <a:ext cx="891117" cy="61148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06BAD-8ED2-3759-D36F-6AEE6494580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114800" y="4680468"/>
            <a:ext cx="785523" cy="55620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2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47B4-508F-6C85-AD56-19CA549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1258990"/>
            <a:ext cx="5969505" cy="4340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E7D7D-FD39-EA0B-0447-289DFECC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347" y="251884"/>
            <a:ext cx="4573161" cy="32342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71C77-9581-B561-9DFF-02E37A7C9356}"/>
              </a:ext>
            </a:extLst>
          </p:cNvPr>
          <p:cNvSpPr txBox="1"/>
          <p:nvPr/>
        </p:nvSpPr>
        <p:spPr>
          <a:xfrm>
            <a:off x="152400" y="194733"/>
            <a:ext cx="5270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3. Assemble Vertical Actuation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0105D-DDFB-80CB-872C-EE72485986EE}"/>
              </a:ext>
            </a:extLst>
          </p:cNvPr>
          <p:cNvSpPr txBox="1"/>
          <p:nvPr/>
        </p:nvSpPr>
        <p:spPr>
          <a:xfrm>
            <a:off x="4448544" y="5435785"/>
            <a:ext cx="11702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772AD-0BCC-91A0-4BB2-1435F2ABBF13}"/>
              </a:ext>
            </a:extLst>
          </p:cNvPr>
          <p:cNvSpPr txBox="1"/>
          <p:nvPr/>
        </p:nvSpPr>
        <p:spPr>
          <a:xfrm>
            <a:off x="4592624" y="1261199"/>
            <a:ext cx="728084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8D0A2-5358-9B70-7094-1B0F899E4E27}"/>
              </a:ext>
            </a:extLst>
          </p:cNvPr>
          <p:cNvSpPr txBox="1"/>
          <p:nvPr/>
        </p:nvSpPr>
        <p:spPr>
          <a:xfrm>
            <a:off x="1683227" y="1025407"/>
            <a:ext cx="171713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Mesh Clamp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CDB2B-7B37-96B4-7A99-F40C9B52AA5A}"/>
              </a:ext>
            </a:extLst>
          </p:cNvPr>
          <p:cNvSpPr txBox="1"/>
          <p:nvPr/>
        </p:nvSpPr>
        <p:spPr>
          <a:xfrm>
            <a:off x="829223" y="5599010"/>
            <a:ext cx="1627433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Vertical Mount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F4419-E886-4B33-807D-23F1FEBEBFD3}"/>
              </a:ext>
            </a:extLst>
          </p:cNvPr>
          <p:cNvSpPr txBox="1"/>
          <p:nvPr/>
        </p:nvSpPr>
        <p:spPr>
          <a:xfrm>
            <a:off x="5604147" y="4243024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6x #8-32 ¼” bolts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9A6FC-FBA1-8148-6344-19117B8CF30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48150" y="1630531"/>
            <a:ext cx="708516" cy="102648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AAA9AF-EA15-7CBD-B8A5-083195989A2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541796" y="1394739"/>
            <a:ext cx="630896" cy="10206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0647E-F865-6787-8EE3-1CD324C48B9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642939" y="4680468"/>
            <a:ext cx="1" cy="91854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18F93-66C6-6ED2-2257-756AF14F95C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746750" y="2946400"/>
            <a:ext cx="798488" cy="129662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20DB-5214-1331-54E9-7B28977579A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248150" y="4879579"/>
            <a:ext cx="785523" cy="55620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3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5FCE7-2B8D-F2D6-EB17-0D276B5A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9" y="2258329"/>
            <a:ext cx="5458112" cy="3887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97255-2618-CE88-425B-E46F43D6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822"/>
            <a:ext cx="3869232" cy="349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6D784-61FE-D6AC-5E4F-96E8A82480D8}"/>
              </a:ext>
            </a:extLst>
          </p:cNvPr>
          <p:cNvSpPr txBox="1"/>
          <p:nvPr/>
        </p:nvSpPr>
        <p:spPr>
          <a:xfrm>
            <a:off x="152400" y="194733"/>
            <a:ext cx="2389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4. Install Film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926AD-60F7-ADE3-B796-589F7B82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47" y="173678"/>
            <a:ext cx="3983806" cy="1900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45B7991-5EC0-4F2D-963A-116A17F5A946}"/>
              </a:ext>
            </a:extLst>
          </p:cNvPr>
          <p:cNvGrpSpPr/>
          <p:nvPr/>
        </p:nvGrpSpPr>
        <p:grpSpPr>
          <a:xfrm>
            <a:off x="8415187" y="434060"/>
            <a:ext cx="3357064" cy="2002380"/>
            <a:chOff x="6851514" y="779508"/>
            <a:chExt cx="4519580" cy="26957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91E1B1-C4F0-A2C6-FD80-9C40EC11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1514" y="779508"/>
              <a:ext cx="4519580" cy="269578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170322-3C74-3AD6-40D5-5B1110200185}"/>
                </a:ext>
              </a:extLst>
            </p:cNvPr>
            <p:cNvSpPr txBox="1"/>
            <p:nvPr/>
          </p:nvSpPr>
          <p:spPr>
            <a:xfrm>
              <a:off x="8526176" y="2127400"/>
              <a:ext cx="1283987" cy="41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Film Plate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7CBD9-C2B9-F283-009A-B6D41C7E69E3}"/>
                </a:ext>
              </a:extLst>
            </p:cNvPr>
            <p:cNvSpPr txBox="1"/>
            <p:nvPr/>
          </p:nvSpPr>
          <p:spPr>
            <a:xfrm>
              <a:off x="8747262" y="1293913"/>
              <a:ext cx="816196" cy="41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Mesh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B5230-F267-E53C-E97D-007A2F207789}"/>
                </a:ext>
              </a:extLst>
            </p:cNvPr>
            <p:cNvSpPr txBox="1"/>
            <p:nvPr/>
          </p:nvSpPr>
          <p:spPr>
            <a:xfrm>
              <a:off x="7548098" y="906308"/>
              <a:ext cx="700349" cy="414357"/>
            </a:xfrm>
            <a:prstGeom prst="rect">
              <a:avLst/>
            </a:prstGeom>
            <a:solidFill>
              <a:srgbClr val="FFFF90"/>
            </a:soli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Film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90988B-522A-808E-ACF9-6AA29C286062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7898273" y="1320665"/>
              <a:ext cx="1194928" cy="623063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A033E62-E96F-CCDF-2F43-D59252C4A56C}"/>
              </a:ext>
            </a:extLst>
          </p:cNvPr>
          <p:cNvSpPr/>
          <p:nvPr/>
        </p:nvSpPr>
        <p:spPr>
          <a:xfrm>
            <a:off x="7133110" y="1644649"/>
            <a:ext cx="393700" cy="277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BC23CA-C446-9520-97B0-AF5FDDA38BFD}"/>
              </a:ext>
            </a:extLst>
          </p:cNvPr>
          <p:cNvCxnSpPr>
            <a:stCxn id="23" idx="3"/>
            <a:endCxn id="14" idx="1"/>
          </p:cNvCxnSpPr>
          <p:nvPr/>
        </p:nvCxnSpPr>
        <p:spPr>
          <a:xfrm flipV="1">
            <a:off x="7526810" y="1435250"/>
            <a:ext cx="888377" cy="348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DA1F98F-D7F1-0E12-CD90-C5BC991F0DDB}"/>
              </a:ext>
            </a:extLst>
          </p:cNvPr>
          <p:cNvSpPr/>
          <p:nvPr/>
        </p:nvSpPr>
        <p:spPr>
          <a:xfrm>
            <a:off x="5527676" y="4040176"/>
            <a:ext cx="711200" cy="32385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A8B1F8-B51C-5329-BFFB-9FD7B3ED348D}"/>
              </a:ext>
            </a:extLst>
          </p:cNvPr>
          <p:cNvSpPr txBox="1"/>
          <p:nvPr/>
        </p:nvSpPr>
        <p:spPr>
          <a:xfrm>
            <a:off x="1085892" y="5700028"/>
            <a:ext cx="29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film underneath mesh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6BBE36-7DA9-75FD-564A-1EB97A64B15C}"/>
              </a:ext>
            </a:extLst>
          </p:cNvPr>
          <p:cNvSpPr txBox="1"/>
          <p:nvPr/>
        </p:nvSpPr>
        <p:spPr>
          <a:xfrm>
            <a:off x="5634874" y="5652646"/>
            <a:ext cx="1330557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Film Clamp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AD345-7644-FFE5-CAC3-EB3B64AB4BAE}"/>
              </a:ext>
            </a:extLst>
          </p:cNvPr>
          <p:cNvSpPr txBox="1"/>
          <p:nvPr/>
        </p:nvSpPr>
        <p:spPr>
          <a:xfrm>
            <a:off x="9449590" y="5652646"/>
            <a:ext cx="188218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 #8-32 ¼” bolts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F6D4CA-42AC-6266-62B8-8D9AF263D48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300153" y="4826000"/>
            <a:ext cx="1395548" cy="82664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814CA9-E572-ABCA-BB32-D8597CC63134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105900" y="5216714"/>
            <a:ext cx="1284781" cy="43593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9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02AB9-C6AE-205D-5803-C064958B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8" y="515077"/>
            <a:ext cx="3949295" cy="582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5F5FB-3FBD-8496-3321-2CF983219E09}"/>
              </a:ext>
            </a:extLst>
          </p:cNvPr>
          <p:cNvSpPr txBox="1"/>
          <p:nvPr/>
        </p:nvSpPr>
        <p:spPr>
          <a:xfrm>
            <a:off x="152400" y="194733"/>
            <a:ext cx="2389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4. Install Film</a:t>
            </a:r>
          </a:p>
        </p:txBody>
      </p:sp>
    </p:spTree>
    <p:extLst>
      <p:ext uri="{BB962C8B-B14F-4D97-AF65-F5344CB8AC3E}">
        <p14:creationId xmlns:p14="http://schemas.microsoft.com/office/powerpoint/2010/main" val="148086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DF01D-2635-7B37-BCD0-5365FA10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8" y="1774578"/>
            <a:ext cx="6412989" cy="4732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4F06F-4E37-A55D-8820-0093E4FB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52" y="339759"/>
            <a:ext cx="3793858" cy="2541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10470-D141-7F4F-14F4-98F22B8770FD}"/>
              </a:ext>
            </a:extLst>
          </p:cNvPr>
          <p:cNvSpPr txBox="1"/>
          <p:nvPr/>
        </p:nvSpPr>
        <p:spPr>
          <a:xfrm>
            <a:off x="152400" y="194733"/>
            <a:ext cx="3596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5. Install in Chamber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BF221-EC3A-AA1A-3085-947873B4CE3B}"/>
              </a:ext>
            </a:extLst>
          </p:cNvPr>
          <p:cNvSpPr txBox="1"/>
          <p:nvPr/>
        </p:nvSpPr>
        <p:spPr>
          <a:xfrm>
            <a:off x="6147195" y="5836077"/>
            <a:ext cx="2226892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Horizontal Actuation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F34393-4C13-16D1-881E-69402DFE679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223490" y="4516159"/>
            <a:ext cx="3037151" cy="131991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175FD9-C0F7-7EFB-DBA0-B0694F877E1D}"/>
              </a:ext>
            </a:extLst>
          </p:cNvPr>
          <p:cNvSpPr txBox="1"/>
          <p:nvPr/>
        </p:nvSpPr>
        <p:spPr>
          <a:xfrm>
            <a:off x="6677119" y="5116410"/>
            <a:ext cx="1953996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Vertical Actuation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E94A0-46D5-A188-774C-A6587D7850F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601203" y="3835400"/>
            <a:ext cx="3052914" cy="128101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77E00C-3508-F249-7EB9-7201F3525F19}"/>
              </a:ext>
            </a:extLst>
          </p:cNvPr>
          <p:cNvSpPr txBox="1"/>
          <p:nvPr/>
        </p:nvSpPr>
        <p:spPr>
          <a:xfrm>
            <a:off x="101260" y="5301076"/>
            <a:ext cx="1895006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4x #6-32 ½” bolts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741C51-52F7-B1B2-EF1C-A1BA676EE67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96266" y="5214174"/>
            <a:ext cx="2340427" cy="27156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3F07C8-C830-147B-8C52-B8B11D288EC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96266" y="3740740"/>
            <a:ext cx="1595070" cy="1745002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453917-8FF7-7A48-2304-90BBA778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50" y="2681470"/>
            <a:ext cx="2384873" cy="282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730A2-0AA9-4C52-CE79-4D2E09A6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21" y="2925875"/>
            <a:ext cx="2704645" cy="2537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02ECE-3E9A-76AF-4063-B16C65015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7379"/>
            <a:ext cx="1705374" cy="2129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196CD-978B-95EE-4779-094D97608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19" y="677379"/>
            <a:ext cx="2262231" cy="2223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E738E-24AF-2F81-DDBD-804BE8986CC3}"/>
              </a:ext>
            </a:extLst>
          </p:cNvPr>
          <p:cNvSpPr txBox="1"/>
          <p:nvPr/>
        </p:nvSpPr>
        <p:spPr>
          <a:xfrm>
            <a:off x="3867004" y="563996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12mm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6417D-AF68-E622-2DD2-A5769C625F57}"/>
              </a:ext>
            </a:extLst>
          </p:cNvPr>
          <p:cNvSpPr txBox="1"/>
          <p:nvPr/>
        </p:nvSpPr>
        <p:spPr>
          <a:xfrm>
            <a:off x="6614112" y="562600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6mm</a:t>
            </a:r>
          </a:p>
        </p:txBody>
      </p:sp>
    </p:spTree>
    <p:extLst>
      <p:ext uri="{BB962C8B-B14F-4D97-AF65-F5344CB8AC3E}">
        <p14:creationId xmlns:p14="http://schemas.microsoft.com/office/powerpoint/2010/main" val="256656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139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Hopkins, Spencer M</dc:creator>
  <cp:lastModifiedBy>Hopkins, Spencer M</cp:lastModifiedBy>
  <cp:revision>7</cp:revision>
  <dcterms:created xsi:type="dcterms:W3CDTF">2025-12-05T14:14:15Z</dcterms:created>
  <dcterms:modified xsi:type="dcterms:W3CDTF">2025-12-05T22:13:07Z</dcterms:modified>
</cp:coreProperties>
</file>